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03" autoAdjust="0"/>
  </p:normalViewPr>
  <p:slideViewPr>
    <p:cSldViewPr snapToGrid="0">
      <p:cViewPr varScale="1">
        <p:scale>
          <a:sx n="90" d="100"/>
          <a:sy n="90" d="100"/>
        </p:scale>
        <p:origin x="12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33746-7A5B-48CB-B411-1E5A97E329A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E024CB-FFE5-4C69-8D3A-A5C1C9958DC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Times New Roman"/>
              <a:cs typeface="Times New Roman"/>
            </a:rPr>
            <a:t>Информационно-разъяснительные материалы о проведении государственных экзаменов</a:t>
          </a:r>
          <a:endParaRPr lang="ru-RU" sz="1400" b="1" kern="12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Times New Roman"/>
            <a:cs typeface="Times New Roman"/>
          </a:endParaRPr>
        </a:p>
      </dgm:t>
    </dgm:pt>
    <dgm:pt modelId="{3330742F-815B-41A6-9C52-DC1631702AB7}" type="parTrans" cxnId="{6E1A6EE5-68F1-4DC3-B704-9C1994D3B8CE}">
      <dgm:prSet/>
      <dgm:spPr/>
      <dgm:t>
        <a:bodyPr/>
        <a:lstStyle/>
        <a:p>
          <a:endParaRPr lang="ru-RU"/>
        </a:p>
      </dgm:t>
    </dgm:pt>
    <dgm:pt modelId="{2A0DC625-5516-47C9-BD63-4DE5EB42875C}" type="sibTrans" cxnId="{6E1A6EE5-68F1-4DC3-B704-9C1994D3B8CE}">
      <dgm:prSet/>
      <dgm:spPr/>
      <dgm:t>
        <a:bodyPr/>
        <a:lstStyle/>
        <a:p>
          <a:endParaRPr lang="ru-RU"/>
        </a:p>
      </dgm:t>
    </dgm:pt>
    <dgm:pt modelId="{40952AC8-F753-4B15-A57A-E45C77E46BDB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Times New Roman"/>
              <a:cs typeface="Times New Roman"/>
            </a:rPr>
            <a:t>Телеграмм-канал   «</a:t>
          </a:r>
          <a:r>
            <a:rPr lang="en-US" sz="1400" b="1" kern="1200" dirty="0" err="1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Times New Roman"/>
              <a:cs typeface="Times New Roman"/>
            </a:rPr>
            <a:t>PSYquestion</a:t>
          </a:r>
          <a:r>
            <a:rPr lang="en-US" sz="1400" b="1" kern="12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Times New Roman"/>
              <a:cs typeface="Times New Roman"/>
            </a:rPr>
            <a:t> (</a:t>
          </a: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Times New Roman"/>
              <a:cs typeface="Times New Roman"/>
            </a:rPr>
            <a:t>вопрос психологу)» </a:t>
          </a:r>
          <a:endParaRPr lang="ru-RU" sz="1400" b="1" kern="12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Times New Roman"/>
            <a:cs typeface="Times New Roman"/>
          </a:endParaRPr>
        </a:p>
      </dgm:t>
    </dgm:pt>
    <dgm:pt modelId="{9C510CD6-38AA-4483-B5A7-60C496447AE2}" type="parTrans" cxnId="{9105AC6E-8025-4221-870A-2F6E0E90C02E}">
      <dgm:prSet/>
      <dgm:spPr/>
      <dgm:t>
        <a:bodyPr/>
        <a:lstStyle/>
        <a:p>
          <a:endParaRPr lang="ru-RU"/>
        </a:p>
      </dgm:t>
    </dgm:pt>
    <dgm:pt modelId="{EAA9B9EA-0E6D-4C1C-BFA7-2748E135C171}" type="sibTrans" cxnId="{9105AC6E-8025-4221-870A-2F6E0E90C02E}">
      <dgm:prSet/>
      <dgm:spPr/>
      <dgm:t>
        <a:bodyPr/>
        <a:lstStyle/>
        <a:p>
          <a:endParaRPr lang="ru-RU"/>
        </a:p>
      </dgm:t>
    </dgm:pt>
    <dgm:pt modelId="{E6F1358F-0B5E-4272-822E-D855346B565E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Times New Roman"/>
              <a:cs typeface="Times New Roman"/>
            </a:rPr>
            <a:t>Региональное методическое объединение педагогов-психологов и социальных педагогов</a:t>
          </a:r>
          <a:endParaRPr lang="ru-RU" sz="1400" b="1" kern="12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Times New Roman"/>
            <a:cs typeface="Times New Roman"/>
          </a:endParaRPr>
        </a:p>
      </dgm:t>
    </dgm:pt>
    <dgm:pt modelId="{E73543BF-069E-4C69-B5DB-115E5C62B947}" type="parTrans" cxnId="{22187504-3C9A-4EAF-8AA0-4E5E41D9C9EC}">
      <dgm:prSet/>
      <dgm:spPr/>
      <dgm:t>
        <a:bodyPr/>
        <a:lstStyle/>
        <a:p>
          <a:endParaRPr lang="ru-RU"/>
        </a:p>
      </dgm:t>
    </dgm:pt>
    <dgm:pt modelId="{9FE56CDA-81D8-4D17-922E-4FB2A66655E3}" type="sibTrans" cxnId="{22187504-3C9A-4EAF-8AA0-4E5E41D9C9EC}">
      <dgm:prSet/>
      <dgm:spPr/>
      <dgm:t>
        <a:bodyPr/>
        <a:lstStyle/>
        <a:p>
          <a:endParaRPr lang="ru-RU"/>
        </a:p>
      </dgm:t>
    </dgm:pt>
    <dgm:pt modelId="{FFCEB3BD-CEA8-4346-B68F-993A76E99558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Times New Roman"/>
              <a:cs typeface="Times New Roman"/>
            </a:rPr>
            <a:t>Психологический онлайн-марафон для родителей</a:t>
          </a:r>
          <a:endParaRPr lang="ru-RU" sz="1400" b="1" kern="12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Times New Roman"/>
            <a:cs typeface="Times New Roman"/>
          </a:endParaRPr>
        </a:p>
      </dgm:t>
    </dgm:pt>
    <dgm:pt modelId="{E74F816E-300B-4B87-909B-AEC90B68686A}" type="parTrans" cxnId="{DCA00B9D-6289-474F-9E3B-EAFA736CE861}">
      <dgm:prSet/>
      <dgm:spPr/>
      <dgm:t>
        <a:bodyPr/>
        <a:lstStyle/>
        <a:p>
          <a:endParaRPr lang="ru-RU"/>
        </a:p>
      </dgm:t>
    </dgm:pt>
    <dgm:pt modelId="{00EDA263-5BE9-488A-B529-E71885C6DCA7}" type="sibTrans" cxnId="{DCA00B9D-6289-474F-9E3B-EAFA736CE861}">
      <dgm:prSet/>
      <dgm:spPr/>
      <dgm:t>
        <a:bodyPr/>
        <a:lstStyle/>
        <a:p>
          <a:endParaRPr lang="ru-RU"/>
        </a:p>
      </dgm:t>
    </dgm:pt>
    <dgm:pt modelId="{E9EAED1D-20E9-4A4E-B0B8-C54F77EB13DD}" type="pres">
      <dgm:prSet presAssocID="{31233746-7A5B-48CB-B411-1E5A97E329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53D1B6-301A-45D3-BC61-EACE2EE21870}" type="pres">
      <dgm:prSet presAssocID="{31233746-7A5B-48CB-B411-1E5A97E329A7}" presName="bkgdShp" presStyleLbl="alignAccFollowNode1" presStyleIdx="0" presStyleCnt="1" custLinFactNeighborX="-189" custLinFactNeighborY="-4203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9711982F-1AF3-4101-A3EE-FED2BAC0EEBF}" type="pres">
      <dgm:prSet presAssocID="{31233746-7A5B-48CB-B411-1E5A97E329A7}" presName="linComp" presStyleCnt="0"/>
      <dgm:spPr/>
    </dgm:pt>
    <dgm:pt modelId="{17C6F252-6DB1-4449-8189-838848741C51}" type="pres">
      <dgm:prSet presAssocID="{10E024CB-FFE5-4C69-8D3A-A5C1C9958DCC}" presName="compNode" presStyleCnt="0"/>
      <dgm:spPr/>
    </dgm:pt>
    <dgm:pt modelId="{2A4B4D72-FAB1-4930-A5B3-38239277941F}" type="pres">
      <dgm:prSet presAssocID="{10E024CB-FFE5-4C69-8D3A-A5C1C9958DC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7E6A9-BEE3-4C83-B0C3-857FE4A38EE9}" type="pres">
      <dgm:prSet presAssocID="{10E024CB-FFE5-4C69-8D3A-A5C1C9958DCC}" presName="invisiNode" presStyleLbl="node1" presStyleIdx="0" presStyleCnt="4"/>
      <dgm:spPr/>
    </dgm:pt>
    <dgm:pt modelId="{24C9F7B9-E0CF-4B84-BBFE-0218D24C4C92}" type="pres">
      <dgm:prSet presAssocID="{10E024CB-FFE5-4C69-8D3A-A5C1C9958DCC}" presName="imagNode" presStyleLbl="fgImgPlace1" presStyleIdx="0" presStyleCnt="4"/>
      <dgm:spPr/>
    </dgm:pt>
    <dgm:pt modelId="{FB1E78A1-E1F2-4C48-8539-9E6D7E392E17}" type="pres">
      <dgm:prSet presAssocID="{2A0DC625-5516-47C9-BD63-4DE5EB42875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F3F46F5-0AE8-421E-9FDD-67643ED36767}" type="pres">
      <dgm:prSet presAssocID="{40952AC8-F753-4B15-A57A-E45C77E46BDB}" presName="compNode" presStyleCnt="0"/>
      <dgm:spPr/>
    </dgm:pt>
    <dgm:pt modelId="{AF95E99D-C227-4A3C-A4B4-504721AE8DF5}" type="pres">
      <dgm:prSet presAssocID="{40952AC8-F753-4B15-A57A-E45C77E46BD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D04B3-97B3-4E04-BF48-26285C21E2EE}" type="pres">
      <dgm:prSet presAssocID="{40952AC8-F753-4B15-A57A-E45C77E46BDB}" presName="invisiNode" presStyleLbl="node1" presStyleIdx="1" presStyleCnt="4"/>
      <dgm:spPr/>
    </dgm:pt>
    <dgm:pt modelId="{2B87949A-43DB-4EC8-9BFD-2AB8B671E11F}" type="pres">
      <dgm:prSet presAssocID="{40952AC8-F753-4B15-A57A-E45C77E46BDB}" presName="imagNode" presStyleLbl="fgImgPlace1" presStyleIdx="1" presStyleCnt="4"/>
      <dgm:spPr/>
    </dgm:pt>
    <dgm:pt modelId="{C728F3AB-8CEF-4309-BAB5-1CE9F52B0868}" type="pres">
      <dgm:prSet presAssocID="{EAA9B9EA-0E6D-4C1C-BFA7-2748E135C17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C1A3749-9C5D-4701-9216-1C4318785B87}" type="pres">
      <dgm:prSet presAssocID="{E6F1358F-0B5E-4272-822E-D855346B565E}" presName="compNode" presStyleCnt="0"/>
      <dgm:spPr/>
    </dgm:pt>
    <dgm:pt modelId="{C6862F9F-800E-4A10-88B4-B146378A12DB}" type="pres">
      <dgm:prSet presAssocID="{E6F1358F-0B5E-4272-822E-D855346B565E}" presName="node" presStyleLbl="node1" presStyleIdx="2" presStyleCnt="4" custScaleX="124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14DE7-18EF-4BB2-95A7-43E5DF959513}" type="pres">
      <dgm:prSet presAssocID="{E6F1358F-0B5E-4272-822E-D855346B565E}" presName="invisiNode" presStyleLbl="node1" presStyleIdx="2" presStyleCnt="4"/>
      <dgm:spPr/>
    </dgm:pt>
    <dgm:pt modelId="{B09EEAEF-6C73-4EF2-BB63-246FB55AD810}" type="pres">
      <dgm:prSet presAssocID="{E6F1358F-0B5E-4272-822E-D855346B565E}" presName="imagNode" presStyleLbl="fgImgPlace1" presStyleIdx="2" presStyleCnt="4"/>
      <dgm:spPr/>
    </dgm:pt>
    <dgm:pt modelId="{C0520571-BB15-444E-8D65-2CED8B343CD8}" type="pres">
      <dgm:prSet presAssocID="{9FE56CDA-81D8-4D17-922E-4FB2A66655E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9A3C3D9-AC2C-4999-AE27-99D89FA571CC}" type="pres">
      <dgm:prSet presAssocID="{FFCEB3BD-CEA8-4346-B68F-993A76E99558}" presName="compNode" presStyleCnt="0"/>
      <dgm:spPr/>
    </dgm:pt>
    <dgm:pt modelId="{D04DA86B-F4E3-48E3-A60F-3561CAF1A7EB}" type="pres">
      <dgm:prSet presAssocID="{FFCEB3BD-CEA8-4346-B68F-993A76E99558}" presName="node" presStyleLbl="node1" presStyleIdx="3" presStyleCnt="4" custScaleX="111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80E55-A442-4A0F-AAFA-A5C400F6404B}" type="pres">
      <dgm:prSet presAssocID="{FFCEB3BD-CEA8-4346-B68F-993A76E99558}" presName="invisiNode" presStyleLbl="node1" presStyleIdx="3" presStyleCnt="4"/>
      <dgm:spPr/>
    </dgm:pt>
    <dgm:pt modelId="{AE4BD0A9-D7A4-45A4-8C45-47AEDBE6A2B9}" type="pres">
      <dgm:prSet presAssocID="{FFCEB3BD-CEA8-4346-B68F-993A76E99558}" presName="imagNode" presStyleLbl="fgImgPlace1" presStyleIdx="3" presStyleCnt="4"/>
      <dgm:spPr/>
    </dgm:pt>
  </dgm:ptLst>
  <dgm:cxnLst>
    <dgm:cxn modelId="{E9E3324E-F03D-4691-81BA-6E5452245182}" type="presOf" srcId="{2A0DC625-5516-47C9-BD63-4DE5EB42875C}" destId="{FB1E78A1-E1F2-4C48-8539-9E6D7E392E17}" srcOrd="0" destOrd="0" presId="urn:microsoft.com/office/officeart/2005/8/layout/pList2"/>
    <dgm:cxn modelId="{9105AC6E-8025-4221-870A-2F6E0E90C02E}" srcId="{31233746-7A5B-48CB-B411-1E5A97E329A7}" destId="{40952AC8-F753-4B15-A57A-E45C77E46BDB}" srcOrd="1" destOrd="0" parTransId="{9C510CD6-38AA-4483-B5A7-60C496447AE2}" sibTransId="{EAA9B9EA-0E6D-4C1C-BFA7-2748E135C171}"/>
    <dgm:cxn modelId="{EA7E505C-3B95-4AED-A849-47FD11C1F9F4}" type="presOf" srcId="{31233746-7A5B-48CB-B411-1E5A97E329A7}" destId="{E9EAED1D-20E9-4A4E-B0B8-C54F77EB13DD}" srcOrd="0" destOrd="0" presId="urn:microsoft.com/office/officeart/2005/8/layout/pList2"/>
    <dgm:cxn modelId="{22187504-3C9A-4EAF-8AA0-4E5E41D9C9EC}" srcId="{31233746-7A5B-48CB-B411-1E5A97E329A7}" destId="{E6F1358F-0B5E-4272-822E-D855346B565E}" srcOrd="2" destOrd="0" parTransId="{E73543BF-069E-4C69-B5DB-115E5C62B947}" sibTransId="{9FE56CDA-81D8-4D17-922E-4FB2A66655E3}"/>
    <dgm:cxn modelId="{A8111C2E-8396-40D3-BDEA-71FE5C4D40EF}" type="presOf" srcId="{EAA9B9EA-0E6D-4C1C-BFA7-2748E135C171}" destId="{C728F3AB-8CEF-4309-BAB5-1CE9F52B0868}" srcOrd="0" destOrd="0" presId="urn:microsoft.com/office/officeart/2005/8/layout/pList2"/>
    <dgm:cxn modelId="{6E1A6EE5-68F1-4DC3-B704-9C1994D3B8CE}" srcId="{31233746-7A5B-48CB-B411-1E5A97E329A7}" destId="{10E024CB-FFE5-4C69-8D3A-A5C1C9958DCC}" srcOrd="0" destOrd="0" parTransId="{3330742F-815B-41A6-9C52-DC1631702AB7}" sibTransId="{2A0DC625-5516-47C9-BD63-4DE5EB42875C}"/>
    <dgm:cxn modelId="{6776F9D9-458F-4AD6-B5F6-54EB2EA3C72E}" type="presOf" srcId="{10E024CB-FFE5-4C69-8D3A-A5C1C9958DCC}" destId="{2A4B4D72-FAB1-4930-A5B3-38239277941F}" srcOrd="0" destOrd="0" presId="urn:microsoft.com/office/officeart/2005/8/layout/pList2"/>
    <dgm:cxn modelId="{4C76E22C-EE39-4668-A2C2-8ABB4035BE85}" type="presOf" srcId="{FFCEB3BD-CEA8-4346-B68F-993A76E99558}" destId="{D04DA86B-F4E3-48E3-A60F-3561CAF1A7EB}" srcOrd="0" destOrd="0" presId="urn:microsoft.com/office/officeart/2005/8/layout/pList2"/>
    <dgm:cxn modelId="{ECB69EE4-6DE6-4167-BE81-6BB8852EE1DB}" type="presOf" srcId="{E6F1358F-0B5E-4272-822E-D855346B565E}" destId="{C6862F9F-800E-4A10-88B4-B146378A12DB}" srcOrd="0" destOrd="0" presId="urn:microsoft.com/office/officeart/2005/8/layout/pList2"/>
    <dgm:cxn modelId="{DCA00B9D-6289-474F-9E3B-EAFA736CE861}" srcId="{31233746-7A5B-48CB-B411-1E5A97E329A7}" destId="{FFCEB3BD-CEA8-4346-B68F-993A76E99558}" srcOrd="3" destOrd="0" parTransId="{E74F816E-300B-4B87-909B-AEC90B68686A}" sibTransId="{00EDA263-5BE9-488A-B529-E71885C6DCA7}"/>
    <dgm:cxn modelId="{DFC15977-931A-4F8C-87C4-FEE8A24FE03A}" type="presOf" srcId="{9FE56CDA-81D8-4D17-922E-4FB2A66655E3}" destId="{C0520571-BB15-444E-8D65-2CED8B343CD8}" srcOrd="0" destOrd="0" presId="urn:microsoft.com/office/officeart/2005/8/layout/pList2"/>
    <dgm:cxn modelId="{A713A6D6-627D-4B6A-941C-33EB43A249CA}" type="presOf" srcId="{40952AC8-F753-4B15-A57A-E45C77E46BDB}" destId="{AF95E99D-C227-4A3C-A4B4-504721AE8DF5}" srcOrd="0" destOrd="0" presId="urn:microsoft.com/office/officeart/2005/8/layout/pList2"/>
    <dgm:cxn modelId="{943A713B-3C0B-4E5B-83D1-EF5DDE29DCC8}" type="presParOf" srcId="{E9EAED1D-20E9-4A4E-B0B8-C54F77EB13DD}" destId="{3253D1B6-301A-45D3-BC61-EACE2EE21870}" srcOrd="0" destOrd="0" presId="urn:microsoft.com/office/officeart/2005/8/layout/pList2"/>
    <dgm:cxn modelId="{3EB619AA-E510-4354-B682-EB52D4CF0332}" type="presParOf" srcId="{E9EAED1D-20E9-4A4E-B0B8-C54F77EB13DD}" destId="{9711982F-1AF3-4101-A3EE-FED2BAC0EEBF}" srcOrd="1" destOrd="0" presId="urn:microsoft.com/office/officeart/2005/8/layout/pList2"/>
    <dgm:cxn modelId="{F972711A-569D-43E5-9B5B-A5F3E325F83D}" type="presParOf" srcId="{9711982F-1AF3-4101-A3EE-FED2BAC0EEBF}" destId="{17C6F252-6DB1-4449-8189-838848741C51}" srcOrd="0" destOrd="0" presId="urn:microsoft.com/office/officeart/2005/8/layout/pList2"/>
    <dgm:cxn modelId="{676C6DB6-58D5-4BDE-9809-E6E8ACE38D75}" type="presParOf" srcId="{17C6F252-6DB1-4449-8189-838848741C51}" destId="{2A4B4D72-FAB1-4930-A5B3-38239277941F}" srcOrd="0" destOrd="0" presId="urn:microsoft.com/office/officeart/2005/8/layout/pList2"/>
    <dgm:cxn modelId="{950020B3-5A9E-4B95-833B-BEBC549EAEFA}" type="presParOf" srcId="{17C6F252-6DB1-4449-8189-838848741C51}" destId="{5947E6A9-BEE3-4C83-B0C3-857FE4A38EE9}" srcOrd="1" destOrd="0" presId="urn:microsoft.com/office/officeart/2005/8/layout/pList2"/>
    <dgm:cxn modelId="{7EABF858-E344-4263-B28E-A8C4BBF58945}" type="presParOf" srcId="{17C6F252-6DB1-4449-8189-838848741C51}" destId="{24C9F7B9-E0CF-4B84-BBFE-0218D24C4C92}" srcOrd="2" destOrd="0" presId="urn:microsoft.com/office/officeart/2005/8/layout/pList2"/>
    <dgm:cxn modelId="{FD662F09-8D00-4402-84A3-16E134096E3B}" type="presParOf" srcId="{9711982F-1AF3-4101-A3EE-FED2BAC0EEBF}" destId="{FB1E78A1-E1F2-4C48-8539-9E6D7E392E17}" srcOrd="1" destOrd="0" presId="urn:microsoft.com/office/officeart/2005/8/layout/pList2"/>
    <dgm:cxn modelId="{57AE5797-5BAC-47D9-9F61-6D437814D844}" type="presParOf" srcId="{9711982F-1AF3-4101-A3EE-FED2BAC0EEBF}" destId="{AF3F46F5-0AE8-421E-9FDD-67643ED36767}" srcOrd="2" destOrd="0" presId="urn:microsoft.com/office/officeart/2005/8/layout/pList2"/>
    <dgm:cxn modelId="{32CE8D17-D3C6-465B-BED3-12C22AAB70DC}" type="presParOf" srcId="{AF3F46F5-0AE8-421E-9FDD-67643ED36767}" destId="{AF95E99D-C227-4A3C-A4B4-504721AE8DF5}" srcOrd="0" destOrd="0" presId="urn:microsoft.com/office/officeart/2005/8/layout/pList2"/>
    <dgm:cxn modelId="{347A2C8C-8A71-4FA4-931C-6B67480CC312}" type="presParOf" srcId="{AF3F46F5-0AE8-421E-9FDD-67643ED36767}" destId="{340D04B3-97B3-4E04-BF48-26285C21E2EE}" srcOrd="1" destOrd="0" presId="urn:microsoft.com/office/officeart/2005/8/layout/pList2"/>
    <dgm:cxn modelId="{45F7C827-84F3-41DB-A844-94B0C39899D6}" type="presParOf" srcId="{AF3F46F5-0AE8-421E-9FDD-67643ED36767}" destId="{2B87949A-43DB-4EC8-9BFD-2AB8B671E11F}" srcOrd="2" destOrd="0" presId="urn:microsoft.com/office/officeart/2005/8/layout/pList2"/>
    <dgm:cxn modelId="{890C0D7B-C5D3-4C7B-8CF7-711420F6E640}" type="presParOf" srcId="{9711982F-1AF3-4101-A3EE-FED2BAC0EEBF}" destId="{C728F3AB-8CEF-4309-BAB5-1CE9F52B0868}" srcOrd="3" destOrd="0" presId="urn:microsoft.com/office/officeart/2005/8/layout/pList2"/>
    <dgm:cxn modelId="{4A637BF9-7806-4E06-A775-A4B51399BB9D}" type="presParOf" srcId="{9711982F-1AF3-4101-A3EE-FED2BAC0EEBF}" destId="{1C1A3749-9C5D-4701-9216-1C4318785B87}" srcOrd="4" destOrd="0" presId="urn:microsoft.com/office/officeart/2005/8/layout/pList2"/>
    <dgm:cxn modelId="{C0FE5B52-F6F0-4AD7-99FC-EFA8888F563F}" type="presParOf" srcId="{1C1A3749-9C5D-4701-9216-1C4318785B87}" destId="{C6862F9F-800E-4A10-88B4-B146378A12DB}" srcOrd="0" destOrd="0" presId="urn:microsoft.com/office/officeart/2005/8/layout/pList2"/>
    <dgm:cxn modelId="{8C3A95D6-AFC0-4D48-BF47-F106F0F987B8}" type="presParOf" srcId="{1C1A3749-9C5D-4701-9216-1C4318785B87}" destId="{2C114DE7-18EF-4BB2-95A7-43E5DF959513}" srcOrd="1" destOrd="0" presId="urn:microsoft.com/office/officeart/2005/8/layout/pList2"/>
    <dgm:cxn modelId="{E0F729C3-807C-4695-83BF-265D25ED7DB3}" type="presParOf" srcId="{1C1A3749-9C5D-4701-9216-1C4318785B87}" destId="{B09EEAEF-6C73-4EF2-BB63-246FB55AD810}" srcOrd="2" destOrd="0" presId="urn:microsoft.com/office/officeart/2005/8/layout/pList2"/>
    <dgm:cxn modelId="{CDB20949-30EA-404D-9A6B-99B3E44A7551}" type="presParOf" srcId="{9711982F-1AF3-4101-A3EE-FED2BAC0EEBF}" destId="{C0520571-BB15-444E-8D65-2CED8B343CD8}" srcOrd="5" destOrd="0" presId="urn:microsoft.com/office/officeart/2005/8/layout/pList2"/>
    <dgm:cxn modelId="{62C1319D-84EF-4BD7-8580-5E2D4548E349}" type="presParOf" srcId="{9711982F-1AF3-4101-A3EE-FED2BAC0EEBF}" destId="{B9A3C3D9-AC2C-4999-AE27-99D89FA571CC}" srcOrd="6" destOrd="0" presId="urn:microsoft.com/office/officeart/2005/8/layout/pList2"/>
    <dgm:cxn modelId="{1DF976A5-FF7D-490A-90C8-ACE629F239C8}" type="presParOf" srcId="{B9A3C3D9-AC2C-4999-AE27-99D89FA571CC}" destId="{D04DA86B-F4E3-48E3-A60F-3561CAF1A7EB}" srcOrd="0" destOrd="0" presId="urn:microsoft.com/office/officeart/2005/8/layout/pList2"/>
    <dgm:cxn modelId="{599B63EA-45CA-4749-AFA4-18C7A15BDE36}" type="presParOf" srcId="{B9A3C3D9-AC2C-4999-AE27-99D89FA571CC}" destId="{C9980E55-A442-4A0F-AAFA-A5C400F6404B}" srcOrd="1" destOrd="0" presId="urn:microsoft.com/office/officeart/2005/8/layout/pList2"/>
    <dgm:cxn modelId="{AC304C7E-728C-4D75-9E6D-F75D862F3DD3}" type="presParOf" srcId="{B9A3C3D9-AC2C-4999-AE27-99D89FA571CC}" destId="{AE4BD0A9-D7A4-45A4-8C45-47AEDBE6A2B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3D1B6-301A-45D3-BC61-EACE2EE21870}">
      <dsp:nvSpPr>
        <dsp:cNvPr id="0" name=""/>
        <dsp:cNvSpPr/>
      </dsp:nvSpPr>
      <dsp:spPr>
        <a:xfrm>
          <a:off x="0" y="0"/>
          <a:ext cx="9955762" cy="244031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9F7B9-E0CF-4B84-BBFE-0218D24C4C92}">
      <dsp:nvSpPr>
        <dsp:cNvPr id="0" name=""/>
        <dsp:cNvSpPr/>
      </dsp:nvSpPr>
      <dsp:spPr>
        <a:xfrm>
          <a:off x="302221" y="325375"/>
          <a:ext cx="2006027" cy="17895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B4D72-FAB1-4930-A5B3-38239277941F}">
      <dsp:nvSpPr>
        <dsp:cNvPr id="0" name=""/>
        <dsp:cNvSpPr/>
      </dsp:nvSpPr>
      <dsp:spPr>
        <a:xfrm rot="10800000">
          <a:off x="302221" y="2440319"/>
          <a:ext cx="2006027" cy="2982613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Times New Roman"/>
              <a:cs typeface="Times New Roman"/>
            </a:rPr>
            <a:t>Информационно-разъяснительные материалы о проведении государственных экзаменов</a:t>
          </a:r>
          <a:endParaRPr lang="ru-RU" sz="1400" b="1" kern="12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Times New Roman"/>
            <a:cs typeface="Times New Roman"/>
          </a:endParaRPr>
        </a:p>
      </dsp:txBody>
      <dsp:txXfrm rot="10800000">
        <a:off x="363913" y="2440319"/>
        <a:ext cx="1882643" cy="2920921"/>
      </dsp:txXfrm>
    </dsp:sp>
    <dsp:sp modelId="{2B87949A-43DB-4EC8-9BFD-2AB8B671E11F}">
      <dsp:nvSpPr>
        <dsp:cNvPr id="0" name=""/>
        <dsp:cNvSpPr/>
      </dsp:nvSpPr>
      <dsp:spPr>
        <a:xfrm>
          <a:off x="2508852" y="325375"/>
          <a:ext cx="2006027" cy="17895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5E99D-C227-4A3C-A4B4-504721AE8DF5}">
      <dsp:nvSpPr>
        <dsp:cNvPr id="0" name=""/>
        <dsp:cNvSpPr/>
      </dsp:nvSpPr>
      <dsp:spPr>
        <a:xfrm rot="10800000">
          <a:off x="2508852" y="2440319"/>
          <a:ext cx="2006027" cy="2982613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Times New Roman"/>
              <a:cs typeface="Times New Roman"/>
            </a:rPr>
            <a:t>Телеграмм-канал   «</a:t>
          </a:r>
          <a:r>
            <a:rPr lang="en-US" sz="1400" b="1" kern="1200" dirty="0" err="1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Times New Roman"/>
              <a:cs typeface="Times New Roman"/>
            </a:rPr>
            <a:t>PSYquestion</a:t>
          </a:r>
          <a:r>
            <a:rPr lang="en-US" sz="1400" b="1" kern="12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Times New Roman"/>
              <a:cs typeface="Times New Roman"/>
            </a:rPr>
            <a:t> (</a:t>
          </a: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Times New Roman"/>
              <a:cs typeface="Times New Roman"/>
            </a:rPr>
            <a:t>вопрос психологу)» </a:t>
          </a:r>
          <a:endParaRPr lang="ru-RU" sz="1400" b="1" kern="12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Times New Roman"/>
            <a:cs typeface="Times New Roman"/>
          </a:endParaRPr>
        </a:p>
      </dsp:txBody>
      <dsp:txXfrm rot="10800000">
        <a:off x="2570544" y="2440319"/>
        <a:ext cx="1882643" cy="2920921"/>
      </dsp:txXfrm>
    </dsp:sp>
    <dsp:sp modelId="{B09EEAEF-6C73-4EF2-BB63-246FB55AD810}">
      <dsp:nvSpPr>
        <dsp:cNvPr id="0" name=""/>
        <dsp:cNvSpPr/>
      </dsp:nvSpPr>
      <dsp:spPr>
        <a:xfrm>
          <a:off x="4964380" y="325375"/>
          <a:ext cx="2006027" cy="17895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62F9F-800E-4A10-88B4-B146378A12DB}">
      <dsp:nvSpPr>
        <dsp:cNvPr id="0" name=""/>
        <dsp:cNvSpPr/>
      </dsp:nvSpPr>
      <dsp:spPr>
        <a:xfrm rot="10800000">
          <a:off x="4715482" y="2440319"/>
          <a:ext cx="2503823" cy="2982613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Times New Roman"/>
              <a:cs typeface="Times New Roman"/>
            </a:rPr>
            <a:t>Региональное методическое объединение педагогов-психологов и социальных педагогов</a:t>
          </a:r>
          <a:endParaRPr lang="ru-RU" sz="1400" b="1" kern="12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Times New Roman"/>
            <a:cs typeface="Times New Roman"/>
          </a:endParaRPr>
        </a:p>
      </dsp:txBody>
      <dsp:txXfrm rot="10800000">
        <a:off x="4792483" y="2440319"/>
        <a:ext cx="2349821" cy="2905612"/>
      </dsp:txXfrm>
    </dsp:sp>
    <dsp:sp modelId="{AE4BD0A9-D7A4-45A4-8C45-47AEDBE6A2B9}">
      <dsp:nvSpPr>
        <dsp:cNvPr id="0" name=""/>
        <dsp:cNvSpPr/>
      </dsp:nvSpPr>
      <dsp:spPr>
        <a:xfrm>
          <a:off x="7533710" y="325375"/>
          <a:ext cx="2006027" cy="17895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DA86B-F4E3-48E3-A60F-3561CAF1A7EB}">
      <dsp:nvSpPr>
        <dsp:cNvPr id="0" name=""/>
        <dsp:cNvSpPr/>
      </dsp:nvSpPr>
      <dsp:spPr>
        <a:xfrm rot="10800000">
          <a:off x="7419908" y="2440319"/>
          <a:ext cx="2233631" cy="2982613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Times New Roman"/>
              <a:cs typeface="Times New Roman"/>
            </a:rPr>
            <a:t>Психологический онлайн-марафон для родителей</a:t>
          </a:r>
          <a:endParaRPr lang="ru-RU" sz="1400" b="1" kern="1200" dirty="0">
            <a:solidFill>
              <a:schemeClr val="accent6">
                <a:lumMod val="50000"/>
              </a:schemeClr>
            </a:solidFill>
            <a:latin typeface="Cambria" panose="02040503050406030204" pitchFamily="18" charset="0"/>
            <a:ea typeface="Times New Roman"/>
            <a:cs typeface="Times New Roman"/>
          </a:endParaRPr>
        </a:p>
      </dsp:txBody>
      <dsp:txXfrm rot="10800000">
        <a:off x="7488600" y="2440319"/>
        <a:ext cx="2096247" cy="2913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60CF5-9CF6-472A-BF9E-05AFED5A9C47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DA725-59CB-4EC5-821D-F3DB0481FC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E4BB-2FCB-4A06-9EA1-FEB1873AF14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44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01AF-B263-44EF-92F6-AF46B4891F2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88B5-384D-4E5B-995F-47A96AC17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0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01AF-B263-44EF-92F6-AF46B4891F2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88B5-384D-4E5B-995F-47A96AC17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1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01AF-B263-44EF-92F6-AF46B4891F2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88B5-384D-4E5B-995F-47A96AC17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66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01AF-B263-44EF-92F6-AF46B4891F2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88B5-384D-4E5B-995F-47A96AC17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22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01AF-B263-44EF-92F6-AF46B4891F2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88B5-384D-4E5B-995F-47A96AC17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1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01AF-B263-44EF-92F6-AF46B4891F2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88B5-384D-4E5B-995F-47A96AC17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9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01AF-B263-44EF-92F6-AF46B4891F2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88B5-384D-4E5B-995F-47A96AC17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8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01AF-B263-44EF-92F6-AF46B4891F2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88B5-384D-4E5B-995F-47A96AC17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66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01AF-B263-44EF-92F6-AF46B4891F2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88B5-384D-4E5B-995F-47A96AC17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86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01AF-B263-44EF-92F6-AF46B4891F2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88B5-384D-4E5B-995F-47A96AC17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01AF-B263-44EF-92F6-AF46B4891F2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88B5-384D-4E5B-995F-47A96AC17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74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44">
              <a:srgbClr val="F1F8ED"/>
            </a:gs>
            <a:gs pos="17487">
              <a:srgbClr val="EAF4E4"/>
            </a:gs>
            <a:gs pos="25678">
              <a:srgbClr val="E4F0DC"/>
            </a:gs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201AF-B263-44EF-92F6-AF46B4891F2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488B5-384D-4E5B-995F-47A96AC17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57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hyperlink" Target="http://rustest.ru/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obrnadzor.gov.ru/" TargetMode="External"/><Relationship Id="rId5" Type="http://schemas.openxmlformats.org/officeDocument/2006/relationships/hyperlink" Target="https://obrnadzor.gov.ru/navigator-gia/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hyperlink" Target="https://fipi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Психологическое сопровождение участников ГИА и их родителей</a:t>
            </a:r>
            <a:endParaRPr lang="ru-RU" altLang="ru-RU" sz="24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1621" y="1324019"/>
            <a:ext cx="2990572" cy="776889"/>
            <a:chOff x="650500" y="5444049"/>
            <a:chExt cx="2990572" cy="776889"/>
          </a:xfrm>
        </p:grpSpPr>
        <p:sp>
          <p:nvSpPr>
            <p:cNvPr id="5" name="Прямоугольник с одним вырезанным углом 4"/>
            <p:cNvSpPr/>
            <p:nvPr/>
          </p:nvSpPr>
          <p:spPr>
            <a:xfrm rot="10800000" flipH="1">
              <a:off x="650500" y="5444049"/>
              <a:ext cx="2333349" cy="618293"/>
            </a:xfrm>
            <a:prstGeom prst="snip1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00050" indent="-400050" algn="ctr">
                <a:buAutoNum type="romanUcPeriod"/>
              </a:pPr>
              <a:endParaRPr lang="ru-RU" dirty="0">
                <a:solidFill>
                  <a:srgbClr val="B3341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50500" y="5574607"/>
              <a:ext cx="2990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</a:rPr>
                <a:t>Навигатор ГИА</a:t>
              </a:r>
              <a:endParaRPr 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endParaRPr>
            </a:p>
            <a:p>
              <a:endParaRPr lang="ru-RU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6438" t="12971" r="55056" b="14662"/>
          <a:stretch/>
        </p:blipFill>
        <p:spPr>
          <a:xfrm>
            <a:off x="7557915" y="634617"/>
            <a:ext cx="4313241" cy="2279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389824" y="1257707"/>
            <a:ext cx="4441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hlinkClick r:id="rId5"/>
              </a:rPr>
              <a:t>https://obrnadzor.gov.ru/navigator-gia/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88534" y="538840"/>
            <a:ext cx="2990572" cy="718866"/>
            <a:chOff x="851285" y="777550"/>
            <a:chExt cx="2990572" cy="718866"/>
          </a:xfrm>
        </p:grpSpPr>
        <p:sp>
          <p:nvSpPr>
            <p:cNvPr id="8" name="Прямоугольник с одним вырезанным углом 7"/>
            <p:cNvSpPr/>
            <p:nvPr/>
          </p:nvSpPr>
          <p:spPr>
            <a:xfrm rot="10800000" flipH="1">
              <a:off x="851285" y="777550"/>
              <a:ext cx="2333349" cy="618293"/>
            </a:xfrm>
            <a:prstGeom prst="snip1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00050" indent="-400050" algn="ctr">
                <a:buAutoNum type="romanUcPeriod"/>
              </a:pPr>
              <a:endParaRPr lang="ru-RU" dirty="0">
                <a:solidFill>
                  <a:srgbClr val="B3341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1285" y="850085"/>
              <a:ext cx="2990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err="1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</a:rPr>
                <a:t>Рособрнадзор</a:t>
              </a:r>
              <a:endParaRPr 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endParaRPr>
            </a:p>
            <a:p>
              <a:endParaRPr lang="ru-RU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421883" y="510803"/>
            <a:ext cx="2947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hlinkClick r:id="rId6"/>
              </a:rPr>
              <a:t>https://obrnadzor.gov.ru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hlinkClick r:id="rId6"/>
              </a:rPr>
              <a:t>/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619949" y="3279489"/>
            <a:ext cx="3094587" cy="711331"/>
            <a:chOff x="851285" y="777550"/>
            <a:chExt cx="3094587" cy="711331"/>
          </a:xfrm>
        </p:grpSpPr>
        <p:sp>
          <p:nvSpPr>
            <p:cNvPr id="14" name="Прямоугольник с одним вырезанным углом 13"/>
            <p:cNvSpPr/>
            <p:nvPr/>
          </p:nvSpPr>
          <p:spPr>
            <a:xfrm rot="10800000" flipH="1">
              <a:off x="851285" y="777550"/>
              <a:ext cx="2333349" cy="618293"/>
            </a:xfrm>
            <a:prstGeom prst="snip1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00050" indent="-400050" algn="ctr">
                <a:buAutoNum type="romanUcPeriod"/>
              </a:pPr>
              <a:endParaRPr lang="ru-RU" dirty="0">
                <a:solidFill>
                  <a:srgbClr val="B3341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5300" y="842550"/>
              <a:ext cx="2990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</a:rPr>
                <a:t>ФГБУ ФЦТ</a:t>
              </a:r>
              <a:endParaRPr 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endParaRPr>
            </a:p>
            <a:p>
              <a:endParaRPr lang="ru-RU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9079306" y="3201162"/>
            <a:ext cx="2089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hlinkClick r:id="rId7"/>
              </a:rPr>
              <a:t>http://rustest.ru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hlinkClick r:id="rId7"/>
              </a:rPr>
              <a:t>/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14318" y="3278400"/>
            <a:ext cx="3094587" cy="711331"/>
            <a:chOff x="851285" y="777550"/>
            <a:chExt cx="3094587" cy="711331"/>
          </a:xfrm>
        </p:grpSpPr>
        <p:sp>
          <p:nvSpPr>
            <p:cNvPr id="18" name="Прямоугольник с одним вырезанным углом 17"/>
            <p:cNvSpPr/>
            <p:nvPr/>
          </p:nvSpPr>
          <p:spPr>
            <a:xfrm rot="10800000" flipH="1">
              <a:off x="851285" y="777550"/>
              <a:ext cx="2333349" cy="618293"/>
            </a:xfrm>
            <a:prstGeom prst="snip1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00050" indent="-400050" algn="ctr">
                <a:buAutoNum type="romanUcPeriod"/>
              </a:pPr>
              <a:endParaRPr lang="ru-RU" dirty="0">
                <a:solidFill>
                  <a:srgbClr val="B3341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55300" y="842550"/>
              <a:ext cx="2990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</a:rPr>
                <a:t>ФГБНУ «ФИПИ»</a:t>
              </a:r>
              <a:endParaRPr 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endParaRPr>
            </a:p>
            <a:p>
              <a:endParaRPr lang="ru-RU" dirty="0"/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l="7451" t="3732" r="57749" b="23551"/>
          <a:stretch/>
        </p:blipFill>
        <p:spPr>
          <a:xfrm>
            <a:off x="905776" y="3980196"/>
            <a:ext cx="4963473" cy="2917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545515" y="3201162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hlinkClick r:id="rId9"/>
              </a:rPr>
              <a:t>https://fipi.ru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hlinkClick r:id="rId9"/>
              </a:rPr>
              <a:t>/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/>
          <a:srcRect l="9188" t="11762" r="57161" b="7777"/>
          <a:stretch/>
        </p:blipFill>
        <p:spPr>
          <a:xfrm>
            <a:off x="7682644" y="3964494"/>
            <a:ext cx="4384382" cy="294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Shape 99"/>
          <p:cNvSpPr txBox="1">
            <a:spLocks/>
          </p:cNvSpPr>
          <p:nvPr/>
        </p:nvSpPr>
        <p:spPr>
          <a:xfrm>
            <a:off x="39725" y="2046511"/>
            <a:ext cx="9705310" cy="381642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/>
            </a:defPPr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Телефон «горячей» линии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Рособрнадзора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по вопросам </a:t>
            </a:r>
          </a:p>
          <a:p>
            <a:pPr marL="0" indent="0" algn="just">
              <a:buNone/>
            </a:pP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организации и проведения ЕГЭ</a:t>
            </a:r>
            <a:r>
              <a:rPr lang="ru-RU" sz="1900" dirty="0" smtClean="0">
                <a:latin typeface="Cambria" panose="02040503050406030204" pitchFamily="18" charset="0"/>
                <a:ea typeface="Times New Roman"/>
                <a:cs typeface="Times New Roman"/>
              </a:rPr>
              <a:t> </a:t>
            </a:r>
            <a:r>
              <a:rPr lang="ru-RU" sz="1900" b="1" dirty="0" smtClean="0">
                <a:solidFill>
                  <a:srgbClr val="FF00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+7 (495) 984-89-19</a:t>
            </a:r>
            <a:endParaRPr lang="ru-RU" sz="1900" dirty="0" smtClean="0">
              <a:solidFill>
                <a:srgbClr val="FF000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Телефон доверия 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ЕГЭ </a:t>
            </a:r>
            <a:r>
              <a:rPr lang="ru-RU" sz="1900" b="1" dirty="0" smtClean="0">
                <a:solidFill>
                  <a:srgbClr val="FF00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+7 (495) 104-68-38</a:t>
            </a:r>
            <a:endParaRPr lang="ru-RU" sz="1900" b="1" dirty="0">
              <a:solidFill>
                <a:srgbClr val="FF000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8243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40762740"/>
              </p:ext>
            </p:extLst>
          </p:nvPr>
        </p:nvGraphicFramePr>
        <p:xfrm>
          <a:off x="1118118" y="452300"/>
          <a:ext cx="9955762" cy="5422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831" t="6420" r="3282" b="4005"/>
          <a:stretch/>
        </p:blipFill>
        <p:spPr>
          <a:xfrm>
            <a:off x="1241470" y="644810"/>
            <a:ext cx="2566452" cy="1969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7922" y="644340"/>
            <a:ext cx="2376012" cy="19696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/>
          <a:srcRect b="28730"/>
          <a:stretch/>
        </p:blipFill>
        <p:spPr>
          <a:xfrm>
            <a:off x="6183934" y="636016"/>
            <a:ext cx="2291280" cy="19863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/>
          <a:srcRect l="500" t="6757" r="21869" b="4871"/>
          <a:stretch/>
        </p:blipFill>
        <p:spPr>
          <a:xfrm>
            <a:off x="8475214" y="642480"/>
            <a:ext cx="2413562" cy="1969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52251" y="4560119"/>
            <a:ext cx="1131970" cy="11319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1487" y="4639673"/>
            <a:ext cx="1074965" cy="10749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1823" y="4571637"/>
            <a:ext cx="1143001" cy="1143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07864" y="4643008"/>
            <a:ext cx="1071630" cy="107163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Психологическое сопровождение участников ГИА и их родителей</a:t>
            </a:r>
            <a:endParaRPr lang="ru-RU" altLang="ru-RU" sz="24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2455" y="5888504"/>
            <a:ext cx="1172954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Телефон экстренной психологической помощи для выпускников, их родителей 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Нижегородского областного центра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психолого-педагогической, медицинской и социальной помощи</a:t>
            </a:r>
          </a:p>
          <a:p>
            <a:pPr algn="ctr"/>
            <a:r>
              <a:rPr lang="ru-RU" sz="1900" b="1" dirty="0" smtClean="0">
                <a:solidFill>
                  <a:srgbClr val="FF00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8 (831) 215-04-66</a:t>
            </a:r>
            <a:endParaRPr lang="ru-RU" sz="1900" b="1" dirty="0">
              <a:solidFill>
                <a:srgbClr val="FF000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1150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99</Words>
  <Application>Microsoft Office PowerPoint</Application>
  <PresentationFormat>Широкоэкранный</PresentationFormat>
  <Paragraphs>20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Зам по УР</cp:lastModifiedBy>
  <cp:revision>6</cp:revision>
  <dcterms:created xsi:type="dcterms:W3CDTF">2023-02-21T07:27:16Z</dcterms:created>
  <dcterms:modified xsi:type="dcterms:W3CDTF">2023-03-17T07:40:36Z</dcterms:modified>
</cp:coreProperties>
</file>